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461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03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412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39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06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955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03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139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722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591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203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287-2EB9-FE43-8466-9DB0F5DE9DCF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A10D8-CCE6-734F-8CEC-7CF4C0167EF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64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Baskontoplanen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Kapitel 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517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Baskontoplanen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Baskontoplanen</a:t>
            </a:r>
            <a:r>
              <a:rPr lang="sv-SE" dirty="0" smtClean="0"/>
              <a:t> – en </a:t>
            </a:r>
            <a:r>
              <a:rPr lang="sv-SE" dirty="0" err="1" smtClean="0"/>
              <a:t>ramkontoplan</a:t>
            </a:r>
            <a:endParaRPr lang="sv-SE" dirty="0" smtClean="0"/>
          </a:p>
          <a:p>
            <a:r>
              <a:rPr lang="sv-SE" dirty="0" smtClean="0"/>
              <a:t>BAS-intressenternas förening</a:t>
            </a:r>
          </a:p>
          <a:p>
            <a:r>
              <a:rPr lang="sv-SE" dirty="0" smtClean="0"/>
              <a:t>Bokföringsnämnden, FAR, Svenska Revisorsförbundet.</a:t>
            </a:r>
          </a:p>
          <a:p>
            <a:r>
              <a:rPr lang="sv-SE" dirty="0" smtClean="0"/>
              <a:t>Ordning, systematik, enhetlighet och valfrihet.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252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Baskontoplanen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Avsedd för affärsredovisning med dubbel bokföring.</a:t>
            </a:r>
          </a:p>
          <a:p>
            <a:r>
              <a:rPr lang="sv-SE" dirty="0" smtClean="0"/>
              <a:t>Ska kunna användas oberoende av bransch och storlek.</a:t>
            </a:r>
          </a:p>
          <a:p>
            <a:r>
              <a:rPr lang="sv-SE" dirty="0" smtClean="0"/>
              <a:t>Anknyter till </a:t>
            </a:r>
            <a:r>
              <a:rPr lang="sv-SE" dirty="0" err="1" smtClean="0"/>
              <a:t>ÅrL</a:t>
            </a:r>
            <a:r>
              <a:rPr lang="sv-SE" dirty="0" smtClean="0"/>
              <a:t> krav på uppställning av RR o BR</a:t>
            </a:r>
          </a:p>
          <a:p>
            <a:r>
              <a:rPr lang="sv-SE" dirty="0" smtClean="0"/>
              <a:t>Anpassad till normgivande organs anvisningar och rekommendationer.</a:t>
            </a:r>
          </a:p>
          <a:p>
            <a:r>
              <a:rPr lang="sv-SE" dirty="0" smtClean="0"/>
              <a:t>Ligger till grund för SCB:s företagsstatistik.</a:t>
            </a:r>
          </a:p>
          <a:p>
            <a:r>
              <a:rPr lang="sv-SE" dirty="0" smtClean="0"/>
              <a:t>Är anpassad till Skatteverkets blanketter.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602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Balanskonton klass 1 - 2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Kontoklass 1 är det omvänd likviditetsordning, de minst likvida överst.</a:t>
            </a:r>
          </a:p>
          <a:p>
            <a:r>
              <a:rPr lang="sv-SE" dirty="0" smtClean="0"/>
              <a:t>Kontoklass 2 är det skulder med längst löptid som hamnar överst.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631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Resultatkonton 3 - 8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Tre resultatsteg kan redovisas</a:t>
            </a:r>
          </a:p>
          <a:p>
            <a:pPr lvl="1"/>
            <a:r>
              <a:rPr lang="sv-SE" dirty="0" smtClean="0"/>
              <a:t>Rörelseresultat</a:t>
            </a:r>
          </a:p>
          <a:p>
            <a:pPr lvl="1"/>
            <a:r>
              <a:rPr lang="sv-SE" dirty="0" smtClean="0"/>
              <a:t>Resultat efter finansiella poster</a:t>
            </a:r>
          </a:p>
          <a:p>
            <a:pPr lvl="1"/>
            <a:r>
              <a:rPr lang="sv-SE" dirty="0" smtClean="0"/>
              <a:t>Årets resultat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395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Baskontoplanen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Samtliga kontoklasser är indelade i kontogrupper.</a:t>
            </a:r>
          </a:p>
          <a:p>
            <a:r>
              <a:rPr lang="sv-SE" dirty="0" smtClean="0"/>
              <a:t>En kontogrupp består av likartade konton</a:t>
            </a:r>
          </a:p>
          <a:p>
            <a:r>
              <a:rPr lang="sv-SE" dirty="0" err="1" smtClean="0"/>
              <a:t>Baskontoplanen</a:t>
            </a:r>
            <a:r>
              <a:rPr lang="sv-SE" dirty="0" smtClean="0"/>
              <a:t> har fyrsiffriga kontonummer:</a:t>
            </a:r>
          </a:p>
          <a:p>
            <a:pPr lvl="1"/>
            <a:r>
              <a:rPr lang="sv-SE" dirty="0" smtClean="0"/>
              <a:t>Kontoklass 1</a:t>
            </a:r>
          </a:p>
          <a:p>
            <a:pPr lvl="1"/>
            <a:r>
              <a:rPr lang="sv-SE" dirty="0" smtClean="0"/>
              <a:t>Kontogrupp 19</a:t>
            </a:r>
          </a:p>
          <a:p>
            <a:pPr lvl="1"/>
            <a:r>
              <a:rPr lang="sv-SE" dirty="0" smtClean="0"/>
              <a:t>Konton 1940 (tresiffrigt)</a:t>
            </a:r>
          </a:p>
          <a:p>
            <a:pPr lvl="1"/>
            <a:r>
              <a:rPr lang="sv-SE" dirty="0" smtClean="0"/>
              <a:t>Underkonton 1941</a:t>
            </a:r>
          </a:p>
        </p:txBody>
      </p:sp>
    </p:spTree>
    <p:extLst>
      <p:ext uri="{BB962C8B-B14F-4D97-AF65-F5344CB8AC3E}">
        <p14:creationId xmlns:p14="http://schemas.microsoft.com/office/powerpoint/2010/main" val="46812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149</Words>
  <Application>Microsoft Macintosh PowerPoint</Application>
  <PresentationFormat>Bildspel på skärmen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Baskontoplanen</vt:lpstr>
      <vt:lpstr>Baskontoplanen</vt:lpstr>
      <vt:lpstr>Baskontoplanen</vt:lpstr>
      <vt:lpstr>Balanskonton klass 1 - 2</vt:lpstr>
      <vt:lpstr>Resultatkonton 3 - 8</vt:lpstr>
      <vt:lpstr>Baskontoplanen</vt:lpstr>
    </vt:vector>
  </TitlesOfParts>
  <Company>Hermods Gymnasium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Cornelius</dc:creator>
  <cp:lastModifiedBy>Patrik Cornelius</cp:lastModifiedBy>
  <cp:revision>6</cp:revision>
  <dcterms:created xsi:type="dcterms:W3CDTF">2014-10-02T14:04:08Z</dcterms:created>
  <dcterms:modified xsi:type="dcterms:W3CDTF">2014-10-02T14:16:48Z</dcterms:modified>
</cp:coreProperties>
</file>