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845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903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94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384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45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556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165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398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348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053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843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71707-049E-4B40-824B-3220CEE39BCC}" type="datetimeFigureOut">
              <a:rPr lang="sv-SE" smtClean="0"/>
              <a:t>2014-10-02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583A-F444-1749-88B9-E470FA0D716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232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Affärshändelser och verifikationer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Kapitel 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959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Affärshändelser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Bokföring av affärshändelser på konton</a:t>
            </a:r>
          </a:p>
          <a:p>
            <a:r>
              <a:rPr lang="sv-SE" dirty="0" smtClean="0"/>
              <a:t>Debitering och kreditering – dubbel bokföring</a:t>
            </a:r>
          </a:p>
          <a:p>
            <a:r>
              <a:rPr lang="sv-SE" dirty="0" smtClean="0"/>
              <a:t>Tre typer av affärshändelser: Finansiell förändring, utgift och inkomst</a:t>
            </a:r>
          </a:p>
          <a:p>
            <a:r>
              <a:rPr lang="sv-SE" dirty="0" smtClean="0"/>
              <a:t>4 kontoslag</a:t>
            </a:r>
          </a:p>
          <a:p>
            <a:r>
              <a:rPr lang="sv-SE" dirty="0" smtClean="0"/>
              <a:t>Kontonummer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563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Verifikationer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Mottagna uppgifter</a:t>
            </a:r>
          </a:p>
          <a:p>
            <a:r>
              <a:rPr lang="sv-SE" dirty="0" smtClean="0"/>
              <a:t>Underlag som visar vad som har hänt</a:t>
            </a:r>
          </a:p>
          <a:p>
            <a:r>
              <a:rPr lang="sv-SE" dirty="0" smtClean="0"/>
              <a:t>BfL: Innefatta uppgift om när den sammanställts, när händelsen har inträffat, vad denna avser, vilket belopp den gäller och vilken motpart den berör (BfL K5, 7§)</a:t>
            </a:r>
          </a:p>
          <a:p>
            <a:r>
              <a:rPr lang="sv-SE" dirty="0" smtClean="0"/>
              <a:t>Bokföringsorder</a:t>
            </a:r>
          </a:p>
          <a:p>
            <a:r>
              <a:rPr lang="sv-SE" dirty="0" smtClean="0"/>
              <a:t>Verifikationsnummer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476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Lagar och normer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Löpande redovisning = bokföring </a:t>
            </a:r>
          </a:p>
          <a:p>
            <a:r>
              <a:rPr lang="sv-SE" dirty="0" smtClean="0"/>
              <a:t>Affärsredovisning = externredovisning</a:t>
            </a:r>
          </a:p>
          <a:p>
            <a:r>
              <a:rPr lang="sv-SE" dirty="0" smtClean="0"/>
              <a:t>Bokföringslagen: En ramlag – inga tydliga rutiner</a:t>
            </a:r>
          </a:p>
          <a:p>
            <a:r>
              <a:rPr lang="sv-SE" dirty="0" smtClean="0"/>
              <a:t>God redovisningssed: begriplig, kunna jämföras</a:t>
            </a:r>
          </a:p>
          <a:p>
            <a:r>
              <a:rPr lang="sv-SE" dirty="0" smtClean="0"/>
              <a:t>Redovisning i </a:t>
            </a:r>
            <a:r>
              <a:rPr lang="sv-SE" dirty="0" err="1" smtClean="0"/>
              <a:t>ftg</a:t>
            </a:r>
            <a:r>
              <a:rPr lang="sv-SE" dirty="0" smtClean="0"/>
              <a:t> = BfL + </a:t>
            </a:r>
            <a:r>
              <a:rPr lang="sv-SE" dirty="0" err="1" smtClean="0"/>
              <a:t>ÅrL</a:t>
            </a:r>
            <a:r>
              <a:rPr lang="sv-SE" dirty="0" smtClean="0"/>
              <a:t> + God redovisningssed + bokföringsnämnden</a:t>
            </a:r>
          </a:p>
          <a:p>
            <a:endParaRPr lang="sv-SE" dirty="0" smtClean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542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Summan av alla bokförda affärshändelser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Balansräkning: Tillgångar, eget kapital och skulder.</a:t>
            </a:r>
          </a:p>
          <a:p>
            <a:r>
              <a:rPr lang="sv-SE" dirty="0" smtClean="0"/>
              <a:t>Resultaträkning: Intäkter och kostnader.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435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134</Words>
  <Application>Microsoft Macintosh PowerPoint</Application>
  <PresentationFormat>Bildspel på skärmen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Affärshändelser och verifikationer</vt:lpstr>
      <vt:lpstr>Affärshändelser</vt:lpstr>
      <vt:lpstr>Verifikationer</vt:lpstr>
      <vt:lpstr>Lagar och normer</vt:lpstr>
      <vt:lpstr>Summan av alla bokförda affärshändelser</vt:lpstr>
    </vt:vector>
  </TitlesOfParts>
  <Company>Hermods Gymnasium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Patrik Cornelius</dc:creator>
  <cp:lastModifiedBy>Patrik Cornelius</cp:lastModifiedBy>
  <cp:revision>6</cp:revision>
  <dcterms:created xsi:type="dcterms:W3CDTF">2014-10-02T13:44:59Z</dcterms:created>
  <dcterms:modified xsi:type="dcterms:W3CDTF">2014-10-02T14:00:18Z</dcterms:modified>
</cp:coreProperties>
</file>